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2BC97-148D-6604-FCCF-7647DA59DEE5}" v="6" dt="2023-05-14T14:24:21.405"/>
    <p1510:client id="{BB52CD4A-5024-B5D5-BAA3-6B7C9C6B8318}" v="1" dt="2023-05-15T03:55:14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용섭" userId="S::2360340048@office.kopo.ac.kr::93d5c74f-81a3-46e9-a989-75f2a137f1d7" providerId="AD" clId="Web-{6202BC97-148D-6604-FCCF-7647DA59DEE5}"/>
    <pc:docChg chg="modSld">
      <pc:chgData name="김용섭" userId="S::2360340048@office.kopo.ac.kr::93d5c74f-81a3-46e9-a989-75f2a137f1d7" providerId="AD" clId="Web-{6202BC97-148D-6604-FCCF-7647DA59DEE5}" dt="2023-05-14T14:24:21.405" v="5"/>
      <pc:docMkLst>
        <pc:docMk/>
      </pc:docMkLst>
      <pc:sldChg chg="addSp">
        <pc:chgData name="김용섭" userId="S::2360340048@office.kopo.ac.kr::93d5c74f-81a3-46e9-a989-75f2a137f1d7" providerId="AD" clId="Web-{6202BC97-148D-6604-FCCF-7647DA59DEE5}" dt="2023-05-14T14:24:16.733" v="0"/>
        <pc:sldMkLst>
          <pc:docMk/>
          <pc:sldMk cId="2049485160" sldId="262"/>
        </pc:sldMkLst>
        <pc:spChg chg="add">
          <ac:chgData name="김용섭" userId="S::2360340048@office.kopo.ac.kr::93d5c74f-81a3-46e9-a989-75f2a137f1d7" providerId="AD" clId="Web-{6202BC97-148D-6604-FCCF-7647DA59DEE5}" dt="2023-05-14T14:24:16.733" v="0"/>
          <ac:spMkLst>
            <pc:docMk/>
            <pc:sldMk cId="2049485160" sldId="262"/>
            <ac:spMk id="3" creationId="{3010B416-D507-5EC5-8D5A-643CD827BFEB}"/>
          </ac:spMkLst>
        </pc:spChg>
      </pc:sldChg>
      <pc:sldChg chg="addSp">
        <pc:chgData name="김용섭" userId="S::2360340048@office.kopo.ac.kr::93d5c74f-81a3-46e9-a989-75f2a137f1d7" providerId="AD" clId="Web-{6202BC97-148D-6604-FCCF-7647DA59DEE5}" dt="2023-05-14T14:24:18.046" v="1"/>
        <pc:sldMkLst>
          <pc:docMk/>
          <pc:sldMk cId="2935284436" sldId="263"/>
        </pc:sldMkLst>
        <pc:spChg chg="add">
          <ac:chgData name="김용섭" userId="S::2360340048@office.kopo.ac.kr::93d5c74f-81a3-46e9-a989-75f2a137f1d7" providerId="AD" clId="Web-{6202BC97-148D-6604-FCCF-7647DA59DEE5}" dt="2023-05-14T14:24:18.046" v="1"/>
          <ac:spMkLst>
            <pc:docMk/>
            <pc:sldMk cId="2935284436" sldId="263"/>
            <ac:spMk id="3" creationId="{8B84F469-3996-0EBE-5D5F-64B555A67528}"/>
          </ac:spMkLst>
        </pc:spChg>
      </pc:sldChg>
      <pc:sldChg chg="addSp">
        <pc:chgData name="김용섭" userId="S::2360340048@office.kopo.ac.kr::93d5c74f-81a3-46e9-a989-75f2a137f1d7" providerId="AD" clId="Web-{6202BC97-148D-6604-FCCF-7647DA59DEE5}" dt="2023-05-14T14:24:18.718" v="2"/>
        <pc:sldMkLst>
          <pc:docMk/>
          <pc:sldMk cId="1306011534" sldId="264"/>
        </pc:sldMkLst>
        <pc:spChg chg="add">
          <ac:chgData name="김용섭" userId="S::2360340048@office.kopo.ac.kr::93d5c74f-81a3-46e9-a989-75f2a137f1d7" providerId="AD" clId="Web-{6202BC97-148D-6604-FCCF-7647DA59DEE5}" dt="2023-05-14T14:24:18.718" v="2"/>
          <ac:spMkLst>
            <pc:docMk/>
            <pc:sldMk cId="1306011534" sldId="264"/>
            <ac:spMk id="4" creationId="{2FBE801E-4FC5-D3B7-7837-878B19B32FCB}"/>
          </ac:spMkLst>
        </pc:spChg>
      </pc:sldChg>
      <pc:sldChg chg="addSp">
        <pc:chgData name="김용섭" userId="S::2360340048@office.kopo.ac.kr::93d5c74f-81a3-46e9-a989-75f2a137f1d7" providerId="AD" clId="Web-{6202BC97-148D-6604-FCCF-7647DA59DEE5}" dt="2023-05-14T14:24:19.421" v="3"/>
        <pc:sldMkLst>
          <pc:docMk/>
          <pc:sldMk cId="2788723558" sldId="265"/>
        </pc:sldMkLst>
        <pc:spChg chg="add">
          <ac:chgData name="김용섭" userId="S::2360340048@office.kopo.ac.kr::93d5c74f-81a3-46e9-a989-75f2a137f1d7" providerId="AD" clId="Web-{6202BC97-148D-6604-FCCF-7647DA59DEE5}" dt="2023-05-14T14:24:19.421" v="3"/>
          <ac:spMkLst>
            <pc:docMk/>
            <pc:sldMk cId="2788723558" sldId="265"/>
            <ac:spMk id="3" creationId="{90DFAFAE-156D-5CB5-E4EF-40B8DC68DF70}"/>
          </ac:spMkLst>
        </pc:spChg>
      </pc:sldChg>
      <pc:sldChg chg="addSp">
        <pc:chgData name="김용섭" userId="S::2360340048@office.kopo.ac.kr::93d5c74f-81a3-46e9-a989-75f2a137f1d7" providerId="AD" clId="Web-{6202BC97-148D-6604-FCCF-7647DA59DEE5}" dt="2023-05-14T14:24:20.780" v="4"/>
        <pc:sldMkLst>
          <pc:docMk/>
          <pc:sldMk cId="3378657008" sldId="266"/>
        </pc:sldMkLst>
        <pc:spChg chg="add">
          <ac:chgData name="김용섭" userId="S::2360340048@office.kopo.ac.kr::93d5c74f-81a3-46e9-a989-75f2a137f1d7" providerId="AD" clId="Web-{6202BC97-148D-6604-FCCF-7647DA59DEE5}" dt="2023-05-14T14:24:20.780" v="4"/>
          <ac:spMkLst>
            <pc:docMk/>
            <pc:sldMk cId="3378657008" sldId="266"/>
            <ac:spMk id="3" creationId="{A1018AF9-7EE7-56FA-337B-9E35B0ACA71D}"/>
          </ac:spMkLst>
        </pc:spChg>
      </pc:sldChg>
      <pc:sldChg chg="addSp">
        <pc:chgData name="김용섭" userId="S::2360340048@office.kopo.ac.kr::93d5c74f-81a3-46e9-a989-75f2a137f1d7" providerId="AD" clId="Web-{6202BC97-148D-6604-FCCF-7647DA59DEE5}" dt="2023-05-14T14:24:21.405" v="5"/>
        <pc:sldMkLst>
          <pc:docMk/>
          <pc:sldMk cId="3771937705" sldId="267"/>
        </pc:sldMkLst>
        <pc:spChg chg="add">
          <ac:chgData name="김용섭" userId="S::2360340048@office.kopo.ac.kr::93d5c74f-81a3-46e9-a989-75f2a137f1d7" providerId="AD" clId="Web-{6202BC97-148D-6604-FCCF-7647DA59DEE5}" dt="2023-05-14T14:24:21.405" v="5"/>
          <ac:spMkLst>
            <pc:docMk/>
            <pc:sldMk cId="3771937705" sldId="267"/>
            <ac:spMk id="5" creationId="{762ED849-4249-FE02-8267-B07CDF030140}"/>
          </ac:spMkLst>
        </pc:spChg>
      </pc:sldChg>
    </pc:docChg>
  </pc:docChgLst>
  <pc:docChgLst>
    <pc:chgData name="김용섭" userId="S::2360340048@office.kopo.ac.kr::93d5c74f-81a3-46e9-a989-75f2a137f1d7" providerId="AD" clId="Web-{BB52CD4A-5024-B5D5-BAA3-6B7C9C6B8318}"/>
    <pc:docChg chg="delSld">
      <pc:chgData name="김용섭" userId="S::2360340048@office.kopo.ac.kr::93d5c74f-81a3-46e9-a989-75f2a137f1d7" providerId="AD" clId="Web-{BB52CD4A-5024-B5D5-BAA3-6B7C9C6B8318}" dt="2023-05-15T03:55:14.937" v="0"/>
      <pc:docMkLst>
        <pc:docMk/>
      </pc:docMkLst>
      <pc:sldChg chg="del">
        <pc:chgData name="김용섭" userId="S::2360340048@office.kopo.ac.kr::93d5c74f-81a3-46e9-a989-75f2a137f1d7" providerId="AD" clId="Web-{BB52CD4A-5024-B5D5-BAA3-6B7C9C6B8318}" dt="2023-05-15T03:55:14.937" v="0"/>
        <pc:sldMkLst>
          <pc:docMk/>
          <pc:sldMk cId="3378657008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F487D-95BC-7C72-6EDE-784E151A7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156F4-D999-4654-B66D-436621186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73AC-DEE0-FDCE-F520-5B6ED9C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4F168-4BD5-7B88-FF24-4B8468B5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0D008-93AD-3E37-8464-9ADE3EE5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05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09F9A-82BE-97DE-674D-0B030C36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AB13B8-B6BF-C27E-1CF7-E570630E9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F60D5-3253-30F4-DA93-883161D7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F477B-5A5B-21A8-D0EE-CA032592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603B3-8B76-5B57-A792-1B62004B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1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1CF63D-F53F-2888-0A4A-9845E2184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35E6A-C125-3E9A-E0C9-9113762FE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AA2FC-A97F-1FCD-E579-49CBA052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3D4B1A-65AA-C65E-32D7-09308EFC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E0E8D-9A3D-146F-B057-57098F03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3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0AB7A-3F90-758D-568A-ECFC845F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D4928-CE91-370F-4EEC-2ABF2C82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FD353-B8D7-E449-E2FB-41449C209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536C9-418A-96BD-D2F1-FBCDAC2C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A7783-141E-668F-4E86-985818D9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9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BAE8F-EF64-DD88-91C2-DD1E1849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5289D-D6F4-564D-CF34-2E1636F3F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6D2C8-2DEF-2D5D-36C6-0882CAB0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5B1F5-485A-CBA4-875F-C8C5D407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1A16E6-833E-B2BD-9CF5-652D38E8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43D59-6099-CEC5-23CE-7F2965C8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3ABE0-6F93-1658-F95A-6009F79C0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86A1F-985A-5152-4120-7BC19479D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5D366F-6F74-29D2-FD1A-F8311C68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97B11-75A1-CA5B-EAB1-D065AA160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38B619-4245-B23C-B815-27E18163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8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9D474-9D56-93B7-611B-6664EAA7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7C213C-1F9A-DB2F-8CD7-2E8C32DA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EF79E8-4C75-B978-704F-647D32DF5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6BED5B-1BE4-24D6-DAEF-5244CD797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D1E1E7-13B8-4C15-813A-CB51165EC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A8030A-3B7F-5F2F-5069-5DAC1425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58277B-E80F-00E7-F773-C494114C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D6E09F-AB37-924E-2BC7-5966FA8B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6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9E0AA-0A1B-ABED-0950-A6A95280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BA4B9A-A111-F299-303C-0BE3F0BE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059CF6-43CE-7792-B738-C817B88C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0C48F1-C973-CFC6-F4F3-6F9FD217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30E307-4365-D07E-0B6D-B39FC0E1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FE2D01-F108-9010-2354-AF9E8FD7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002AB8-8531-C006-2516-C413E56A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9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6599-AB1C-A004-F9E9-E1E7F9C0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596AE-C1C7-A52E-B12E-BD11279E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B5D63B-0A6A-94CA-F2B3-A8679517D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D8DBE-5215-46F1-D5E4-44FE61C0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CD86BA-AB5C-2849-0415-52914D3B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49F353-F676-7AE2-0DF6-23712D2B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0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B8429-9260-4200-7CEB-557082EF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A7A1B1-AC80-8198-93A9-E56EBFF6B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8C74FA-B166-8923-3C81-8FAF94F3F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6F0BC-5661-4A35-94BC-C8BF37B1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CADB06-7699-5AFF-C828-D008FC6D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A4D91-968E-B843-3D49-9D9AAA42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4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596A4-1E28-1A2C-749E-6024AB40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6F291-4F65-8A45-3AC1-E7DFD9DCF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19D63-4D60-2C60-3D64-7448EB0A5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FAC94-E2D2-4D1E-9F27-372A04F17F2D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BC3B01-5861-73BC-5F1C-5C7933B76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7A8BA-DBB4-0C71-7C71-605FAE60B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EF9C3-3BA0-48CB-9740-46C8490CE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7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1. </a:t>
            </a:r>
            <a:r>
              <a:rPr lang="ko-KR" altLang="en-US" sz="200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F38F3-76E8-B04B-B25C-E91CBFF0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1" y="1382526"/>
            <a:ext cx="8565501" cy="4483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347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 </a:t>
            </a:r>
            <a:r>
              <a:rPr lang="en-US" altLang="ko-KR"/>
              <a:t>zwift.com </a:t>
            </a:r>
            <a:r>
              <a:rPr lang="ko-KR" altLang="en-US"/>
              <a:t>사이트에 들어가기</a:t>
            </a:r>
            <a:endParaRPr lang="en-US" altLang="ko-KR"/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②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JOIN ZWIFT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클릭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869133" y="1362223"/>
            <a:ext cx="447315" cy="159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3E4FC-E7C4-3574-6142-5CB938042392}"/>
              </a:ext>
            </a:extLst>
          </p:cNvPr>
          <p:cNvSpPr/>
          <p:nvPr/>
        </p:nvSpPr>
        <p:spPr>
          <a:xfrm>
            <a:off x="994933" y="3986957"/>
            <a:ext cx="704462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153A82-B680-723B-671C-9E8FBA506ED0}"/>
              </a:ext>
            </a:extLst>
          </p:cNvPr>
          <p:cNvCxnSpPr>
            <a:endCxn id="9" idx="1"/>
          </p:cNvCxnSpPr>
          <p:nvPr/>
        </p:nvCxnSpPr>
        <p:spPr>
          <a:xfrm flipV="1">
            <a:off x="270588" y="1442084"/>
            <a:ext cx="598545" cy="2094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97142F-D50F-F784-A1C2-ED2FF0A03A53}"/>
              </a:ext>
            </a:extLst>
          </p:cNvPr>
          <p:cNvSpPr txBox="1"/>
          <p:nvPr/>
        </p:nvSpPr>
        <p:spPr>
          <a:xfrm>
            <a:off x="-53389" y="14871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28F2E-C046-8C49-7CB4-CB46F92E72CC}"/>
              </a:ext>
            </a:extLst>
          </p:cNvPr>
          <p:cNvSpPr txBox="1"/>
          <p:nvPr/>
        </p:nvSpPr>
        <p:spPr>
          <a:xfrm>
            <a:off x="0" y="39869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②</a:t>
            </a:r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1BFE53-20E2-65F9-82DD-71FDC2C341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15498" y="4171623"/>
            <a:ext cx="577648" cy="35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8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0076471-6620-B13E-9BFF-88B5C587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249196"/>
            <a:ext cx="850956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1. </a:t>
            </a:r>
            <a:r>
              <a:rPr lang="ko-KR" altLang="en-US" sz="2000"/>
              <a:t>회원가입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③ 이름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성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이메일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비밀번호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생년원일 입력 및 동의하기</a:t>
            </a:r>
            <a:b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④ 계정 생성 누르기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1688641" y="3185825"/>
            <a:ext cx="2286199" cy="196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3E4FC-E7C4-3574-6142-5CB938042392}"/>
              </a:ext>
            </a:extLst>
          </p:cNvPr>
          <p:cNvSpPr/>
          <p:nvPr/>
        </p:nvSpPr>
        <p:spPr>
          <a:xfrm>
            <a:off x="1623527" y="5150498"/>
            <a:ext cx="719680" cy="325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D4F9D2-BCF4-3F58-5806-059CA045C626}"/>
              </a:ext>
            </a:extLst>
          </p:cNvPr>
          <p:cNvCxnSpPr/>
          <p:nvPr/>
        </p:nvCxnSpPr>
        <p:spPr>
          <a:xfrm flipV="1">
            <a:off x="1090096" y="3429000"/>
            <a:ext cx="598545" cy="2094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8F31655-EF70-E523-CB68-88289C5A4A58}"/>
              </a:ext>
            </a:extLst>
          </p:cNvPr>
          <p:cNvSpPr txBox="1"/>
          <p:nvPr/>
        </p:nvSpPr>
        <p:spPr>
          <a:xfrm>
            <a:off x="766119" y="34740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③</a:t>
            </a:r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/>
          <p:nvPr/>
        </p:nvCxnSpPr>
        <p:spPr>
          <a:xfrm flipV="1">
            <a:off x="1026972" y="5288956"/>
            <a:ext cx="598545" cy="2094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02995" y="53340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④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6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9E79D1-9FDE-C7C1-295D-CA26E749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362"/>
            <a:ext cx="915472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002E6C-82B5-331B-1520-DDD2C5A30901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2. </a:t>
            </a:r>
            <a:r>
              <a:rPr lang="ko-KR" altLang="en-US" sz="2000"/>
              <a:t>앱 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⑤ 홈페이지에서 우측 상단에 세 개의 바로 된 아이콘 클릭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7763069" y="1318893"/>
            <a:ext cx="270588" cy="248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>
            <a:off x="8033657" y="1443217"/>
            <a:ext cx="270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8251147" y="12585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0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7017F7-749F-3AF6-CBD4-3F8DC16D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9150351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2. </a:t>
            </a:r>
            <a:r>
              <a:rPr lang="ko-KR" altLang="en-US" sz="2000"/>
              <a:t>앱 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⑥ 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Download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클릭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6428791" y="2195972"/>
            <a:ext cx="354564" cy="164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>
            <a:off x="6783355" y="2282972"/>
            <a:ext cx="270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000845" y="20983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⑥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0B416-D507-5EC5-8D5A-643CD827BFEB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04948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694F5E4-E77B-CC64-B0AF-E23C8506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00"/>
            <a:ext cx="9174468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2. </a:t>
            </a:r>
            <a:r>
              <a:rPr lang="ko-KR" altLang="en-US" sz="2000"/>
              <a:t>앱 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521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⑦ 본인의 운영체제에 해당하는 것을 다운로드 후 설치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2037930" y="2642973"/>
            <a:ext cx="4962915" cy="986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>
            <a:off x="6988628" y="3141388"/>
            <a:ext cx="27058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206118" y="29567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⑦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4F469-3996-0EBE-5D5F-64B555A67528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93528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B89B29-FE4B-797F-5611-FE1E3256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6297590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⑧ 앱 실행 후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이메일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입력하고 로그인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1680194" y="1607275"/>
            <a:ext cx="2938459" cy="678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 flipV="1">
            <a:off x="4618653" y="2012384"/>
            <a:ext cx="1810139" cy="4695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6366650" y="22984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⑧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A2BED-3B1D-B2F5-63A7-95C9A8BC7B25}"/>
              </a:ext>
            </a:extLst>
          </p:cNvPr>
          <p:cNvSpPr/>
          <p:nvPr/>
        </p:nvSpPr>
        <p:spPr>
          <a:xfrm>
            <a:off x="3941424" y="2759607"/>
            <a:ext cx="677229" cy="38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48EF7E-E372-CBF7-3667-E54A6ED23EA7}"/>
              </a:ext>
            </a:extLst>
          </p:cNvPr>
          <p:cNvCxnSpPr>
            <a:cxnSpLocks/>
          </p:cNvCxnSpPr>
          <p:nvPr/>
        </p:nvCxnSpPr>
        <p:spPr>
          <a:xfrm flipH="1">
            <a:off x="4687713" y="2481943"/>
            <a:ext cx="1741079" cy="474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BE801E-4FC5-D3B7-7837-878B19B32FCB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30601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295E6A6-335B-20B8-7EF4-07117034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756"/>
            <a:ext cx="7594753" cy="4482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886334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⑨ 해당 버튼 클릭 및 </a:t>
            </a:r>
            <a:r>
              <a:rPr lang="ko-KR" altLang="en-US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라이선스 동의 클릭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0EDF28-64CA-77D2-2F74-AB3EEA6161F7}"/>
              </a:ext>
            </a:extLst>
          </p:cNvPr>
          <p:cNvSpPr/>
          <p:nvPr/>
        </p:nvSpPr>
        <p:spPr>
          <a:xfrm>
            <a:off x="5523723" y="4929058"/>
            <a:ext cx="1741080" cy="474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F1CFDA-25F2-D056-3A03-424EFEAA9EF5}"/>
              </a:ext>
            </a:extLst>
          </p:cNvPr>
          <p:cNvCxnSpPr>
            <a:cxnSpLocks/>
          </p:cNvCxnSpPr>
          <p:nvPr/>
        </p:nvCxnSpPr>
        <p:spPr>
          <a:xfrm flipH="1" flipV="1">
            <a:off x="7264803" y="5158377"/>
            <a:ext cx="554250" cy="8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AFE1C-0ACB-4437-04BF-5917FAA3CA4D}"/>
              </a:ext>
            </a:extLst>
          </p:cNvPr>
          <p:cNvSpPr txBox="1"/>
          <p:nvPr/>
        </p:nvSpPr>
        <p:spPr>
          <a:xfrm>
            <a:off x="7747581" y="49817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⑨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AFAE-156D-5CB5-E4EF-40B8DC68DF70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278872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AE613-5DB1-6262-6306-5D34AB33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196"/>
            <a:ext cx="5965630" cy="3960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31F0F1-32AB-029F-2A7B-D1FA082340BC}"/>
              </a:ext>
            </a:extLst>
          </p:cNvPr>
          <p:cNvCxnSpPr/>
          <p:nvPr/>
        </p:nvCxnSpPr>
        <p:spPr>
          <a:xfrm>
            <a:off x="0" y="849086"/>
            <a:ext cx="12192000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A3642-8462-4D38-F2AE-8AAC309D09B0}"/>
              </a:ext>
            </a:extLst>
          </p:cNvPr>
          <p:cNvSpPr txBox="1"/>
          <p:nvPr/>
        </p:nvSpPr>
        <p:spPr>
          <a:xfrm>
            <a:off x="0" y="849086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3. </a:t>
            </a:r>
            <a:r>
              <a:rPr lang="ko-KR" altLang="en-US" sz="2000"/>
              <a:t>앱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39496-FA35-8D68-9887-0DECCB8A4A75}"/>
              </a:ext>
            </a:extLst>
          </p:cNvPr>
          <p:cNvSpPr txBox="1"/>
          <p:nvPr/>
        </p:nvSpPr>
        <p:spPr>
          <a:xfrm>
            <a:off x="0" y="5239472"/>
            <a:ext cx="628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파워 소스 클릭 후</a:t>
            </a:r>
            <a:r>
              <a:rPr lang="en-US" altLang="ko-KR"/>
              <a:t>, </a:t>
            </a:r>
            <a:r>
              <a:rPr lang="ko-KR" altLang="en-US"/>
              <a:t>해당되는 센서 클릭하면 센서 연결 완료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997B2C-2ED5-AA16-7E83-55D751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77" y="1249196"/>
            <a:ext cx="6153623" cy="39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D849-4249-FE02-8267-B07CDF030140}"/>
              </a:ext>
            </a:extLst>
          </p:cNvPr>
          <p:cNvSpPr txBox="1"/>
          <p:nvPr/>
        </p:nvSpPr>
        <p:spPr>
          <a:xfrm>
            <a:off x="77567" y="149289"/>
            <a:ext cx="183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Zwift</a:t>
            </a:r>
            <a:r>
              <a:rPr lang="ko-KR" altLang="en-US" sz="2800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377193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0D6D22B723F3409BC7097F2B9B21D8" ma:contentTypeVersion="12" ma:contentTypeDescription="새 문서를 만듭니다." ma:contentTypeScope="" ma:versionID="c48492e4a3d766ada178ccb3ca6601c4">
  <xsd:schema xmlns:xsd="http://www.w3.org/2001/XMLSchema" xmlns:xs="http://www.w3.org/2001/XMLSchema" xmlns:p="http://schemas.microsoft.com/office/2006/metadata/properties" xmlns:ns2="9fc0f5e2-46b4-4194-9adc-4017a067c2c3" xmlns:ns3="85eece50-d862-4c1b-aba4-df2276a4acfd" targetNamespace="http://schemas.microsoft.com/office/2006/metadata/properties" ma:root="true" ma:fieldsID="e3c5d574793f236ffd2d11086ae308b2" ns2:_="" ns3:_="">
    <xsd:import namespace="9fc0f5e2-46b4-4194-9adc-4017a067c2c3"/>
    <xsd:import namespace="85eece50-d862-4c1b-aba4-df2276a4ac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0f5e2-46b4-4194-9adc-4017a067c2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ece50-d862-4c1b-aba4-df2276a4acf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0a5fa0d-73eb-425b-967c-30b568b3cc74}" ma:internalName="TaxCatchAll" ma:showField="CatchAllData" ma:web="85eece50-d862-4c1b-aba4-df2276a4ac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콘텐츠 형식"/>
        <xsd:element ref="dc:title" minOccurs="0" maxOccurs="1" ma:index="1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eece50-d862-4c1b-aba4-df2276a4acfd" xsi:nil="true"/>
    <lcf76f155ced4ddcb4097134ff3c332f xmlns="9fc0f5e2-46b4-4194-9adc-4017a067c2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91C21B2-6BC1-4C21-AB00-EC483A3861B3}"/>
</file>

<file path=customXml/itemProps2.xml><?xml version="1.0" encoding="utf-8"?>
<ds:datastoreItem xmlns:ds="http://schemas.openxmlformats.org/officeDocument/2006/customXml" ds:itemID="{ECC5339B-89E5-4B44-B03A-B8054685B2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3F008C-6DD9-4282-A0B7-070CBD312AB5}">
  <ds:schemaRefs>
    <ds:schemaRef ds:uri="http://purl.org/dc/elements/1.1/"/>
    <ds:schemaRef ds:uri="6685fe5e-43ad-4b21-8a4d-dbbca93dfad0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136</Words>
  <Application>Microsoft Office PowerPoint</Application>
  <PresentationFormat>와이드스크린</PresentationFormat>
  <Paragraphs>32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yougseob1@gmail.com</dc:creator>
  <cp:lastModifiedBy>yougseob1@gmail.com</cp:lastModifiedBy>
  <cp:revision>5</cp:revision>
  <dcterms:created xsi:type="dcterms:W3CDTF">2023-05-14T14:20:16Z</dcterms:created>
  <dcterms:modified xsi:type="dcterms:W3CDTF">2023-05-15T03:55:15Z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0x010100C70D6D22B723F3409BC7097F2B9B21D8</vt:lpwstr>
  </property>
  <property fmtid="{D5CDD505-2E9C-101B-9397-08002B2CF9AE}" pid="3" name="Order">
    <vt:r8>800</vt:r8>
  </property>
  <property fmtid="{D5CDD505-2E9C-101B-9397-08002B2CF9AE}" pid="4" name="_ColorTag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_ColorHex">
    <vt:lpwstr/>
  </property>
  <property fmtid="{D5CDD505-2E9C-101B-9397-08002B2CF9AE}" pid="10" name="_Emoji">
    <vt:lpwstr/>
  </property>
  <property fmtid="{D5CDD505-2E9C-101B-9397-08002B2CF9AE}" pid="11" name="ComplianceAssetId">
    <vt:lpwstr/>
  </property>
</Properties>
</file>